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68" r:id="rId2"/>
    <p:sldId id="256" r:id="rId3"/>
    <p:sldId id="257" r:id="rId4"/>
    <p:sldId id="259" r:id="rId5"/>
    <p:sldId id="274" r:id="rId6"/>
    <p:sldId id="261" r:id="rId7"/>
    <p:sldId id="262" r:id="rId8"/>
    <p:sldId id="263" r:id="rId9"/>
    <p:sldId id="265" r:id="rId10"/>
    <p:sldId id="266" r:id="rId11"/>
    <p:sldId id="270" r:id="rId12"/>
    <p:sldId id="267" r:id="rId13"/>
    <p:sldId id="269" r:id="rId14"/>
    <p:sldId id="275" r:id="rId15"/>
    <p:sldId id="277" r:id="rId16"/>
    <p:sldId id="281" r:id="rId17"/>
    <p:sldId id="279" r:id="rId18"/>
    <p:sldId id="278" r:id="rId19"/>
    <p:sldId id="276" r:id="rId20"/>
    <p:sldId id="282" r:id="rId21"/>
    <p:sldId id="280" r:id="rId22"/>
    <p:sldId id="283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814" autoAdjust="0"/>
    <p:restoredTop sz="94660"/>
  </p:normalViewPr>
  <p:slideViewPr>
    <p:cSldViewPr>
      <p:cViewPr>
        <p:scale>
          <a:sx n="66" d="100"/>
          <a:sy n="66" d="100"/>
        </p:scale>
        <p:origin x="-144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23C8D-9A05-4D22-8243-69768A40665F}" type="datetimeFigureOut">
              <a:rPr lang="en-US" smtClean="0"/>
              <a:pPr/>
              <a:t>10/21/2018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166C-C67A-4122-A7BA-283EEB30C04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0A5-ECC9-4520-829B-5A2F54E499B9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75F29-2C52-4F3E-9F95-27F2048BEEBA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9F9C7-2FAE-4FC0-A6A6-E91B14BFA98C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2225-2DA6-4A44-9E83-040A3088BB7A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73F4-7C40-49DC-8FA8-636AB6873ED4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4D80-7A51-46A9-9419-82FC16BFA844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D98A-B7E6-41FC-892B-970CEF943298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FD38-294C-4FCE-82D4-881FE335D988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54A0-2CB6-4107-98DE-B8C9D2694A2E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34B8-A630-4D50-AEE5-73A9422E38B2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B9D1-DE7C-45EF-AE74-CDDF12219D30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488C4">
                <a:alpha val="4000"/>
              </a:srgbClr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6A6E-C09F-45EB-BE23-ADD505070287}" type="datetime1">
              <a:rPr lang="en-US" smtClean="0"/>
              <a:pPr/>
              <a:t>10/21/2018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5919-6715-403D-9D79-9A466DE9DA3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662" y="642918"/>
            <a:ext cx="7772400" cy="1357322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VIRTUAL ELECTRONICS LAB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480" y="357166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Final 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eview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of Internship 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3786190"/>
            <a:ext cx="2500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Internal Guide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Dr. SMITHA SASI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Assistant Professor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Dept. Of TCE, DSCE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0760" y="3714752"/>
            <a:ext cx="2571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External Guide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Mr. RAJU CHALUVA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CEO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Duxes Labs Pvt. Ltd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5500702"/>
            <a:ext cx="7215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Digital Communication and Networking, Department of TCE,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Dayananda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sagar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college of engineering,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Shavige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Malleshwara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hills,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Kumaraswamy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layout,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Bengaluru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050" y="2214554"/>
            <a:ext cx="3214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Presented by,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G SHRUTHI SASTRY</a:t>
            </a:r>
          </a:p>
          <a:p>
            <a:pPr algn="ctr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1DS17LDN02</a:t>
            </a:r>
          </a:p>
          <a:p>
            <a:pPr algn="ctr"/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M.Tech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– DCN, III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Sem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DSCE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GUI (BUTTON function)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8962" t="18869" r="75887" b="47258"/>
          <a:stretch>
            <a:fillRect/>
          </a:stretch>
        </p:blipFill>
        <p:spPr bwMode="auto">
          <a:xfrm>
            <a:off x="428596" y="1357298"/>
            <a:ext cx="400052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232" t="3125" r="71413" b="65625"/>
          <a:stretch>
            <a:fillRect/>
          </a:stretch>
        </p:blipFill>
        <p:spPr bwMode="auto">
          <a:xfrm>
            <a:off x="4929190" y="1214422"/>
            <a:ext cx="3786214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6076" t="9961" r="67570" b="59766"/>
          <a:stretch>
            <a:fillRect/>
          </a:stretch>
        </p:blipFill>
        <p:spPr bwMode="auto">
          <a:xfrm>
            <a:off x="5000628" y="3571876"/>
            <a:ext cx="378621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42910" y="628652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Menubar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6446" y="628652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  Message box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673" t="46329" r="45660" b="42863"/>
          <a:stretch>
            <a:fillRect/>
          </a:stretch>
        </p:blipFill>
        <p:spPr bwMode="auto">
          <a:xfrm>
            <a:off x="1000100" y="571480"/>
            <a:ext cx="734790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880" t="7031" r="69217" b="72461"/>
          <a:stretch>
            <a:fillRect/>
          </a:stretch>
        </p:blipFill>
        <p:spPr bwMode="auto">
          <a:xfrm>
            <a:off x="1071538" y="3214686"/>
            <a:ext cx="702473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00430" y="2428868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Radio button and spin box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643306" y="621508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Checkbutton</a:t>
            </a:r>
            <a:r>
              <a:rPr lang="en-IN" dirty="0" smtClean="0"/>
              <a:t> and text widget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Drag and drop feature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152" t="29358" r="24265" b="31182"/>
          <a:stretch>
            <a:fillRect/>
          </a:stretch>
        </p:blipFill>
        <p:spPr bwMode="auto">
          <a:xfrm>
            <a:off x="291435" y="1928802"/>
            <a:ext cx="7329539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Multisim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85886" y="6215082"/>
            <a:ext cx="735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Circuit designing and generating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netlist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4707" t="26367" r="24780" b="32617"/>
          <a:stretch>
            <a:fillRect/>
          </a:stretch>
        </p:blipFill>
        <p:spPr bwMode="auto">
          <a:xfrm>
            <a:off x="428596" y="642918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57158" y="0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Hardware setup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IMG_20180929_1419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7286644" y="2500306"/>
            <a:ext cx="1643075" cy="3000396"/>
          </a:xfrm>
          <a:prstGeom prst="rect">
            <a:avLst/>
          </a:prstGeom>
        </p:spPr>
      </p:pic>
      <p:pic>
        <p:nvPicPr>
          <p:cNvPr id="10" name="Picture 9" descr="IMG_20180929_142044.jpg"/>
          <p:cNvPicPr>
            <a:picLocks noChangeAspect="1"/>
          </p:cNvPicPr>
          <p:nvPr/>
        </p:nvPicPr>
        <p:blipFill>
          <a:blip r:embed="rId3" cstate="print"/>
          <a:srcRect l="8571" t="2857" r="5714" b="5713"/>
          <a:stretch>
            <a:fillRect/>
          </a:stretch>
        </p:blipFill>
        <p:spPr>
          <a:xfrm>
            <a:off x="428596" y="5500702"/>
            <a:ext cx="2476158" cy="1357298"/>
          </a:xfrm>
          <a:prstGeom prst="rect">
            <a:avLst/>
          </a:prstGeom>
        </p:spPr>
      </p:pic>
      <p:pic>
        <p:nvPicPr>
          <p:cNvPr id="11" name="Picture 10" descr="IMG_20180929_145419.jpg"/>
          <p:cNvPicPr>
            <a:picLocks noChangeAspect="1"/>
          </p:cNvPicPr>
          <p:nvPr/>
        </p:nvPicPr>
        <p:blipFill>
          <a:blip r:embed="rId4" cstate="print"/>
          <a:srcRect l="3429" t="5714" r="571" b="14285"/>
          <a:stretch>
            <a:fillRect/>
          </a:stretch>
        </p:blipFill>
        <p:spPr>
          <a:xfrm rot="10800000">
            <a:off x="4286248" y="5286388"/>
            <a:ext cx="2714644" cy="134803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 l="24158" t="26367" r="30820" b="13086"/>
          <a:stretch>
            <a:fillRect/>
          </a:stretch>
        </p:blipFill>
        <p:spPr bwMode="auto">
          <a:xfrm>
            <a:off x="285720" y="500042"/>
            <a:ext cx="685804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arduino.jpg"/>
          <p:cNvPicPr>
            <a:picLocks noChangeAspect="1"/>
          </p:cNvPicPr>
          <p:nvPr/>
        </p:nvPicPr>
        <p:blipFill>
          <a:blip r:embed="rId6"/>
          <a:srcRect l="7974" t="22350" r="7974" b="22350"/>
          <a:stretch>
            <a:fillRect/>
          </a:stretch>
        </p:blipFill>
        <p:spPr>
          <a:xfrm>
            <a:off x="7286612" y="428604"/>
            <a:ext cx="1857388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Interfacing of nodes and components by relay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10" name="Content Placeholder 9" descr="interface_relay_node_pin.jpg"/>
          <p:cNvPicPr>
            <a:picLocks noGrp="1" noChangeAspect="1"/>
          </p:cNvPicPr>
          <p:nvPr>
            <p:ph idx="1"/>
          </p:nvPr>
        </p:nvPicPr>
        <p:blipFill>
          <a:blip r:embed="rId2"/>
          <a:srcRect r="53472" b="20817"/>
          <a:stretch>
            <a:fillRect/>
          </a:stretch>
        </p:blipFill>
        <p:spPr>
          <a:xfrm>
            <a:off x="785786" y="1500174"/>
            <a:ext cx="7575786" cy="49292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Nodelines</a:t>
            </a:r>
            <a:endParaRPr lang="en-IN" dirty="0"/>
          </a:p>
        </p:txBody>
      </p:sp>
      <p:pic>
        <p:nvPicPr>
          <p:cNvPr id="8" name="Content Placeholder 7" descr="IMG_20180929_14204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2910" y="1600200"/>
            <a:ext cx="7500989" cy="488731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8 – Relay module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8 Relays : R1, R2, R3, R4, R5, R6, R7, R8</a:t>
            </a:r>
          </a:p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Three pins : NO, C, NC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6" name="Picture 5" descr="relay.jpg"/>
          <p:cNvPicPr>
            <a:picLocks noChangeAspect="1"/>
          </p:cNvPicPr>
          <p:nvPr/>
        </p:nvPicPr>
        <p:blipFill>
          <a:blip r:embed="rId2"/>
          <a:srcRect t="29167" r="6250" b="29167"/>
          <a:stretch>
            <a:fillRect/>
          </a:stretch>
        </p:blipFill>
        <p:spPr>
          <a:xfrm>
            <a:off x="285720" y="1500174"/>
            <a:ext cx="4071966" cy="2095515"/>
          </a:xfrm>
          <a:prstGeom prst="rect">
            <a:avLst/>
          </a:prstGeom>
        </p:spPr>
      </p:pic>
      <p:pic>
        <p:nvPicPr>
          <p:cNvPr id="9" name="Picture 8" descr="IMG_20180929_1454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687841" y="1821542"/>
            <a:ext cx="4144065" cy="3804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D-LATCH BOARD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IMG_20180929_14191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8610" t="4104" r="9313" b="7506"/>
          <a:stretch>
            <a:fillRect/>
          </a:stretch>
        </p:blipFill>
        <p:spPr>
          <a:xfrm rot="10800000">
            <a:off x="285718" y="1142984"/>
            <a:ext cx="4071967" cy="5594144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SN74LS373N 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20 pin DIP IC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Input pins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Output pins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OE – active low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LE - high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19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14876" y="2786058"/>
          <a:ext cx="39290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136"/>
                <a:gridCol w="491136"/>
                <a:gridCol w="491136"/>
                <a:gridCol w="491136"/>
                <a:gridCol w="491136"/>
                <a:gridCol w="491136"/>
                <a:gridCol w="491136"/>
                <a:gridCol w="491136"/>
              </a:tblGrid>
              <a:tr h="285752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18</a:t>
                      </a:r>
                      <a:endParaRPr lang="en-IN" dirty="0"/>
                    </a:p>
                  </a:txBody>
                  <a:tcPr/>
                </a:tc>
              </a:tr>
              <a:tr h="285752">
                <a:tc>
                  <a:txBody>
                    <a:bodyPr/>
                    <a:lstStyle/>
                    <a:p>
                      <a:r>
                        <a:rPr lang="en-IN" dirty="0" smtClean="0"/>
                        <a:t>D0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D7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14872" y="4357694"/>
          <a:ext cx="407196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96"/>
                <a:gridCol w="508996"/>
                <a:gridCol w="508996"/>
                <a:gridCol w="508996"/>
                <a:gridCol w="508996"/>
                <a:gridCol w="508996"/>
                <a:gridCol w="508996"/>
                <a:gridCol w="508996"/>
              </a:tblGrid>
              <a:tr h="321471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</a:t>
                      </a:r>
                      <a:endParaRPr lang="en-IN" dirty="0"/>
                    </a:p>
                  </a:txBody>
                  <a:tcPr/>
                </a:tc>
              </a:tr>
              <a:tr h="321471">
                <a:tc>
                  <a:txBody>
                    <a:bodyPr/>
                    <a:lstStyle/>
                    <a:p>
                      <a:r>
                        <a:rPr lang="en-IN" dirty="0" smtClean="0"/>
                        <a:t>O</a:t>
                      </a:r>
                      <a:r>
                        <a:rPr lang="en-IN" sz="1200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O7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About  the company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Block diagram of  V-lab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Modular approach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Work done during the internship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File operations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GUI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Drag and drop feature</a:t>
            </a:r>
          </a:p>
          <a:p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Multisim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tool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Summary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Hardware description</a:t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21462" t="36624" r="52829" b="27070"/>
          <a:stretch>
            <a:fillRect/>
          </a:stretch>
        </p:blipFill>
        <p:spPr bwMode="auto">
          <a:xfrm>
            <a:off x="571472" y="214290"/>
            <a:ext cx="3929090" cy="365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21285" t="38217" r="50325" b="16242"/>
          <a:stretch>
            <a:fillRect/>
          </a:stretch>
        </p:blipFill>
        <p:spPr bwMode="auto">
          <a:xfrm>
            <a:off x="4786314" y="285728"/>
            <a:ext cx="4070878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Advantages and Applications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Simplicity in making circuits as it saves time due to easy rig up in PC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 be operated from the remote place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Small scale R&amp;D industries can use to avoid time and cost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 be used as rapid prototyping of circuits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Used as test rig for complex circuits with cost effective.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 be used to analyze circuits in distance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education and R&amp;D purpose.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857232"/>
            <a:ext cx="8229600" cy="5786478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server end, the circuit is rigged up in a smart way without any human intervention 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utput is made visible to the client with the help of video conferencing.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feature of testing and analyzing the circuits virtually, from the remote place is said to be virtual electronics lab.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Worked on GUI features of python for the development of  API.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 of circuits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multisim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software and generation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netlist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Accessing and sending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netlist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using python.</a:t>
            </a: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Rig up of smart bread board –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latches, relays, bread board and components.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		           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than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56" y="1357298"/>
            <a:ext cx="6229988" cy="350046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ABOUT THE COMPANY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804" y="857232"/>
            <a:ext cx="8229600" cy="5268931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Duxes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Labs Pvt. Ltd. has been established as an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Electronics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Company in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Bangalore in 2012.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 traditional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business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model is based on developing products as per the requirement of the Clients. 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The work profile includes</a:t>
            </a:r>
            <a:endParaRPr lang="en-IN" sz="22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1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.    Robotics</a:t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2.    Automation</a:t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3.    Software development</a:t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4.    Embedded systems</a:t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5.    Website development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IN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aaditya\Desktop\logo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928802"/>
            <a:ext cx="307183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43108" y="1071546"/>
            <a:ext cx="478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DUXES LABS PVT LTD</a:t>
            </a:r>
            <a:endParaRPr lang="en-IN" sz="32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43890" cy="582594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71504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Virtual labs  provide a remotely operated lab environment for students to perform experiments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 can be  useful in testing the  equipments and devices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remotely for R&amp;D 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order to achieve this kind of remote access both hardware and software infrastructure support is needed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hardware infrastructure may be comprising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electrical components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that are controlled from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controller. 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software infrastructure must allow remote commanding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4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989034"/>
          </a:xfrm>
        </p:spPr>
        <p:txBody>
          <a:bodyPr>
            <a:normAutofit fontScale="90000"/>
          </a:bodyPr>
          <a:lstStyle/>
          <a:p>
            <a:r>
              <a:rPr lang="en-IN" sz="2700" b="1" dirty="0" smtClean="0">
                <a:latin typeface="Times New Roman" pitchFamily="18" charset="0"/>
                <a:cs typeface="Times New Roman" pitchFamily="18" charset="0"/>
              </a:rPr>
              <a:t>BLOCK DIAGRAM OF VIRTUAL ELECTRONICS LAB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642918"/>
            <a:ext cx="8229600" cy="6000792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client can login to the V-lab website from the remote place and access the tool to design the test circuit.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 the server end, the circuit is rigged up in a smart way without any human intervention and output is made visible to the client with the help of video conferencing.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feature of testing and analyzing the circuits virtually, from the remote place is said to be virtual electronics lab.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5" name="Picture 4" descr="block_vlab.jpg"/>
          <p:cNvPicPr/>
          <p:nvPr/>
        </p:nvPicPr>
        <p:blipFill>
          <a:blip r:embed="rId2"/>
          <a:srcRect r="56081" b="64764"/>
          <a:stretch>
            <a:fillRect/>
          </a:stretch>
        </p:blipFill>
        <p:spPr>
          <a:xfrm>
            <a:off x="928662" y="3143248"/>
            <a:ext cx="7643866" cy="31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Modular approach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Development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API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Circuit designing tool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communication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Physical lab setup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Smart breadboard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Web development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Database management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Analysis of project requirements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Python software for programming-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Pycharm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Circuit designing tool-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Multisim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Network programming in Python for sending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netlist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programming for accessing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netlist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Hardware setup for smart breadboard</a:t>
            </a:r>
          </a:p>
          <a:p>
            <a:pPr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la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3857628"/>
            <a:ext cx="7000924" cy="27860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Installation of  </a:t>
            </a: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Pycharm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and pip packages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 various  packages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are installed by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typing the commands in command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prompt. These are: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PIP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TKINTER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URLLIB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SCHEMDRAW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QTGUI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REQUESTS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MIMEMULTIPART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686" t="13672" r="42899" b="42383"/>
          <a:stretch>
            <a:fillRect/>
          </a:stretch>
        </p:blipFill>
        <p:spPr bwMode="auto">
          <a:xfrm>
            <a:off x="3214678" y="2571744"/>
            <a:ext cx="564360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FILE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ACCESS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5919-6715-403D-9D79-9A466DE9DA3F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49113" b="13819"/>
          <a:stretch>
            <a:fillRect/>
          </a:stretch>
        </p:blipFill>
        <p:spPr bwMode="auto">
          <a:xfrm>
            <a:off x="214282" y="857233"/>
            <a:ext cx="4786346" cy="534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23060" t="12695" r="48389" b="44336"/>
          <a:stretch>
            <a:fillRect/>
          </a:stretch>
        </p:blipFill>
        <p:spPr bwMode="auto">
          <a:xfrm>
            <a:off x="5072065" y="1071546"/>
            <a:ext cx="412752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700</Words>
  <Application>Microsoft Office PowerPoint</Application>
  <PresentationFormat>On-screen Show (4:3)</PresentationFormat>
  <Paragraphs>183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VIRTUAL ELECTRONICS LAB</vt:lpstr>
      <vt:lpstr>  CONTENTS  </vt:lpstr>
      <vt:lpstr>ABOUT THE COMPANY</vt:lpstr>
      <vt:lpstr>INTRODUCTION</vt:lpstr>
      <vt:lpstr>BLOCK DIAGRAM OF VIRTUAL ELECTRONICS LAB </vt:lpstr>
      <vt:lpstr>Modular approach</vt:lpstr>
      <vt:lpstr>Analysis of project requirements </vt:lpstr>
      <vt:lpstr>Installation of  Pycharm and pip packages </vt:lpstr>
      <vt:lpstr>FILE  ACCESS</vt:lpstr>
      <vt:lpstr>GUI (BUTTON function)</vt:lpstr>
      <vt:lpstr>Slide 11</vt:lpstr>
      <vt:lpstr>Drag and drop feature</vt:lpstr>
      <vt:lpstr>Multisim </vt:lpstr>
      <vt:lpstr>Slide 14</vt:lpstr>
      <vt:lpstr>Slide 15</vt:lpstr>
      <vt:lpstr>Interfacing of nodes and components by relay</vt:lpstr>
      <vt:lpstr>Nodelines</vt:lpstr>
      <vt:lpstr>8 – Relay module</vt:lpstr>
      <vt:lpstr>D-LATCH BOARD</vt:lpstr>
      <vt:lpstr>Slide 20</vt:lpstr>
      <vt:lpstr>Advantages and Applications</vt:lpstr>
      <vt:lpstr>CONCLUSION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 About company Abstract Work done during period of internship conclusion</dc:title>
  <dc:creator>shruthi sastry</dc:creator>
  <cp:lastModifiedBy>shruthi sastry</cp:lastModifiedBy>
  <cp:revision>83</cp:revision>
  <dcterms:created xsi:type="dcterms:W3CDTF">2018-09-21T16:12:13Z</dcterms:created>
  <dcterms:modified xsi:type="dcterms:W3CDTF">2018-10-21T06:15:58Z</dcterms:modified>
</cp:coreProperties>
</file>